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Construcción de un Sistema de Recomendación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Alex Fernando Bojórquez Rojas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Jesus Miguel Velarde Arce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9739"/>
            <a:ext cx="11504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Introducción a los Sistemas de Recomendación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3309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sistema de recomendación es una herramienta que predice las preferencias de un usuario y sugiere elementos relevantes, como películas, productos o música. Su objetivo es facilitar el descubrimiento y mejorar la satisfacción del usuario.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Aplicaciones Comunes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613309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sistemas de recomendación son omnipresentes en plataformas como Netflix, Amazon, Spotify y YouTube, donde personalizan la experiencia del usuario y aumentan la interacción.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613309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personalización impulsada por los sistemas de recomendación mejora la experiencia del usuario, fomenta la lealtad y aumenta las conversiones, lo que los convierte en un activo crucial para las empresas.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288" y="613886"/>
            <a:ext cx="8524280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Tipos de Sistemas de Recomendación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81288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3572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506855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Basado en Contenido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06855" y="2318623"/>
            <a:ext cx="3481507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las características de los productos y las preferencias del usuario para recomendar elementos similares.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1604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3887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937171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Colaborativo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937171" y="2318623"/>
            <a:ext cx="348150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Recomienda elementos basados en las preferencias de usuarios con gustos similares. 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919" y="1856423"/>
            <a:ext cx="502325" cy="50232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14203" y="1950006"/>
            <a:ext cx="15763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0367486" y="1856423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Híbrido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367486" y="2318623"/>
            <a:ext cx="348150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Combina los dos enfoques anteriores para mejorar la precisión y superar las limitaciones de cada uno. 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1288" y="4199334"/>
            <a:ext cx="272236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88" y="4807625"/>
            <a:ext cx="2538889" cy="1950125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64" y="4249579"/>
            <a:ext cx="1412438" cy="940832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64" y="5441513"/>
            <a:ext cx="1447443" cy="827842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64" y="6520458"/>
            <a:ext cx="1505783" cy="846892"/>
          </a:xfrm>
          <a:prstGeom prst="rect">
            <a:avLst/>
          </a:prstGeom>
        </p:spPr>
      </p:pic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174" y="4249579"/>
            <a:ext cx="3863935" cy="30268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5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Algoritmos Utilizados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060496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basado en contenido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07983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TF-IDF calcula la relevancia de los términos, mientras que Cosine Similarity mide la similitud entre vectores de características.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3560"/>
            <a:ext cx="3614618" cy="3287554"/>
          </a:xfrm>
          <a:prstGeom prst="roundRect">
            <a:avLst>
              <a:gd name="adj" fmla="val 305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Filtrado colaborativo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556034"/>
            <a:ext cx="312074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k-NN encuentra usuarios similares, matrices de similitud miden la relación entre elementos, y SVD/ALS reducen la dimensionalidad para descubrir factores latentes.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Redes neuronales profundas aprenden representaciones complejas, y autoencoders comprimen datos para descubrir patrones y generar recomendaciones personalizadas.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5730"/>
            <a:ext cx="64877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Frameworks y Tecnologías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138720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940487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es un lenguaje versátil, mientras que R y Scala son ideales para análisis estadístico y procesamiento de datos a gran escala.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2138720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2940487"/>
            <a:ext cx="2250162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Scikit-learn ofrece algoritmos de aprendizaje automático, TensorFlow/PyTorch impulsan el Deep Learning, y Surprise facilita la implementación de algoritmos de recomendación.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2138720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2940606"/>
            <a:ext cx="2250281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LightFM crea modelos híbridos de recomendación, y Apache Spark procesa grandes volúmenes de datos de manera eficiente para entrenar modelos a gran escala.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799" y="589002"/>
            <a:ext cx="4543663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spc="-7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Herramientas en AWS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953929" y="1446490"/>
            <a:ext cx="22860" cy="6193988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159728" y="1869400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48129" y="1663660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97195" y="1744504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027396" y="1639491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Amazon Personalize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27396" y="2039303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aprendizaje automático que genera recomendaciones personalizadas en tiempo real, optimizando la experiencia del usuario.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9728" y="3466148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48129" y="3260408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7195" y="3341251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2027396" y="3236238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AWS SageMaker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27396" y="3636050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 para entrenar modelos personalizados de recomendación, con herramientas para experimentar y optimizar el rendimiento.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59728" y="5062895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48129" y="4857155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7195" y="4937998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2027396" y="4832985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AWS Glue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027396" y="5232797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procesamiento y preparación de datos que facilita la limpieza y transformación para el entrenamiento de modelos.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59728" y="6659642"/>
            <a:ext cx="675799" cy="22860"/>
          </a:xfrm>
          <a:prstGeom prst="roundRect">
            <a:avLst>
              <a:gd name="adj" fmla="val 354796"/>
            </a:avLst>
          </a:prstGeom>
          <a:solidFill>
            <a:srgbClr val="DA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748129" y="6453902"/>
            <a:ext cx="434459" cy="43445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97195" y="6534745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2027396" y="6429732"/>
            <a:ext cx="227183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Amazon S3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2027396" y="6829544"/>
            <a:ext cx="6440805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Almacenamiento de datos masivos y escalable para alojar los datos necesarios para el entrenamiento y la operación de los sistemas de recomendación.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352" y="680561"/>
            <a:ext cx="4822508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7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Herramientas en GCP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52" y="1590675"/>
            <a:ext cx="1024771" cy="14895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542" y="1795582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Recommendations AI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9542" y="2219801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Servicio de recomendación basado en IA que ofrece modelos pre-entrenados y personalizados para diversos casos de uso.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2" y="3080266"/>
            <a:ext cx="1024771" cy="14895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542" y="3285173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Vertex AI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9542" y="3709392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 unificada para entrenar y desplegar modelos personalizados, con herramientas para el seguimiento y la gestión del ciclo de vida.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2" y="4569857"/>
            <a:ext cx="1024771" cy="14895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542" y="4774763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BigQuery ML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9542" y="5198983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Creación de modelos de recomendación directamente en BigQuery utilizando SQL, simplificando el desarrollo y la integración.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2" y="6059448"/>
            <a:ext cx="1024771" cy="14895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9542" y="6264354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Google Cloud Storage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049542" y="6688574"/>
            <a:ext cx="63771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Almacenamiento de datos estructurados y no estructurados para alimentar los modelos de recomendación y garantizar la disponibilidad de la información.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161" y="562689"/>
            <a:ext cx="6746915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7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Pasos para Construir un Sistema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626757" y="2333744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Recolección de datos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2351008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596318" y="197905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Análisis exploratorio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97892" y="2122051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98712" y="3397568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Elección del método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12624" y="3581043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596318" y="4816078"/>
            <a:ext cx="279511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Entrenamiento del modelo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5931" y="4711660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626757" y="4461391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Evaluación del modelo</a:t>
            </a:r>
            <a:endParaRPr lang="en-US" sz="18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906" y="1573768"/>
            <a:ext cx="3948589" cy="39485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10156" y="3951446"/>
            <a:ext cx="127873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16161" y="5752505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600" b="1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Recolección de datos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→ Se juntan datos de usuarios, productos e interacciones (como películas vistas o compras realizadas).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716161" y="6151483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b="1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Análisis exploratorio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→ Se revisan los datos para encontrar patrones, errores o información faltante.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716161" y="6550462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b="1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Elección del método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→ Se decide si la recomendación será basada en contenido, en otros usuarios (colaborativa) o una combinación de ambas (híbrida).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716161" y="6949440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b="1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Entrenamiento del modelo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→ Se usa inteligencia artificial con herramientas como TensorFlow o Scikit-learn para que el sistema aprenda.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716161" y="7348418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600" b="1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Evaluación del modelo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→ Se mide qué tan buenas son las recomendaciones usando métricas como Precisión y Recall.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71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Conclusión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39948"/>
            <a:ext cx="2159079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61592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679263"/>
            <a:ext cx="20676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Economía digital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116461" y="3255288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3390186"/>
            <a:ext cx="4318278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84659" y="356616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95317" y="3629501"/>
            <a:ext cx="29756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Selección de tecnologías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75659" y="4205526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4340423"/>
            <a:ext cx="6477476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4659" y="451639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554516" y="4579739"/>
            <a:ext cx="22178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Plataformas cloud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440204"/>
            <a:ext cx="129549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sistemas de recomendación son esenciales en la economía digital, permitiendo la personalización a gran escala y mejorando la experiencia del usuario. La selección de tecnologías debe basarse en el caso de uso específico, considerando factores como la escala de los datos y los requisitos de latencia. Las plataformas cloud ofrecen escalabilidad y eficiencia, permitiendo a las empresas desplegar sistemas robustos y adaptables a las necesidades del negocio.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2025-02-17T05:08:31Z</dcterms:created>
  <dcterms:modified xsi:type="dcterms:W3CDTF">2025-02-17T05:08:31Z</dcterms:modified>
</cp:coreProperties>
</file>